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1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FB10-DAE6-4393-AC85-896BA6147FB0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0D75-BD03-43B0-8C6F-A8910FD686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6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FB10-DAE6-4393-AC85-896BA6147FB0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0D75-BD03-43B0-8C6F-A8910FD686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66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FB10-DAE6-4393-AC85-896BA6147FB0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0D75-BD03-43B0-8C6F-A8910FD686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9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FB10-DAE6-4393-AC85-896BA6147FB0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0D75-BD03-43B0-8C6F-A8910FD686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6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FB10-DAE6-4393-AC85-896BA6147FB0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0D75-BD03-43B0-8C6F-A8910FD686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6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FB10-DAE6-4393-AC85-896BA6147FB0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0D75-BD03-43B0-8C6F-A8910FD686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7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FB10-DAE6-4393-AC85-896BA6147FB0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0D75-BD03-43B0-8C6F-A8910FD686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6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FB10-DAE6-4393-AC85-896BA6147FB0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0D75-BD03-43B0-8C6F-A8910FD686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FB10-DAE6-4393-AC85-896BA6147FB0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0D75-BD03-43B0-8C6F-A8910FD686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73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FB10-DAE6-4393-AC85-896BA6147FB0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0D75-BD03-43B0-8C6F-A8910FD686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42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FB10-DAE6-4393-AC85-896BA6147FB0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70D75-BD03-43B0-8C6F-A8910FD686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6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6FB10-DAE6-4393-AC85-896BA6147FB0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70D75-BD03-43B0-8C6F-A8910FD686B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67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C304759-38CD-4A77-B146-67354DA79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93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545B777-5423-45DF-A8C3-148C71B20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2DB8B0A-70F0-4F89-BC9F-4F9E0ED9B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48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97E10D8-B376-4A81-BA20-1B20DF5DE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88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tch">
            <a:hlinkClick r:id="" action="ppaction://media"/>
            <a:extLst>
              <a:ext uri="{FF2B5EF4-FFF2-40B4-BE49-F238E27FC236}">
                <a16:creationId xmlns:a16="http://schemas.microsoft.com/office/drawing/2014/main" id="{D950D569-06E4-42A3-8376-39C05EE75F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64" y="384318"/>
            <a:ext cx="9690871" cy="6056243"/>
          </a:xfrm>
        </p:spPr>
      </p:pic>
    </p:spTree>
    <p:extLst>
      <p:ext uri="{BB962C8B-B14F-4D97-AF65-F5344CB8AC3E}">
        <p14:creationId xmlns:p14="http://schemas.microsoft.com/office/powerpoint/2010/main" val="177837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55E2C10-F454-4B97-BFFE-DC290598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36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8567ED5-FDB9-4C80-AECC-264FF8222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835" y="0"/>
            <a:ext cx="10711071" cy="702365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E6B250C-E54F-456E-B51D-64D869CEC62D}"/>
              </a:ext>
            </a:extLst>
          </p:cNvPr>
          <p:cNvSpPr txBox="1"/>
          <p:nvPr/>
        </p:nvSpPr>
        <p:spPr>
          <a:xfrm>
            <a:off x="6752997" y="940905"/>
            <a:ext cx="2589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Obrigado</a:t>
            </a:r>
            <a:r>
              <a:rPr lang="en-US" sz="4000" dirty="0">
                <a:latin typeface="Segoe UI Emoji" panose="020B0502040204020203" pitchFamily="34" charset="0"/>
                <a:ea typeface="Segoe UI Emoji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235475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</TotalTime>
  <Words>2</Words>
  <Application>Microsoft Office PowerPoint</Application>
  <PresentationFormat>Papel A4 (210 x 297 mm)</PresentationFormat>
  <Paragraphs>1</Paragraphs>
  <Slides>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Segoe UI Emoji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Yukiko Dias</dc:creator>
  <cp:lastModifiedBy>Yukiko Dias</cp:lastModifiedBy>
  <cp:revision>3</cp:revision>
  <dcterms:created xsi:type="dcterms:W3CDTF">2018-11-11T12:09:18Z</dcterms:created>
  <dcterms:modified xsi:type="dcterms:W3CDTF">2018-11-11T13:48:13Z</dcterms:modified>
</cp:coreProperties>
</file>